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9"/>
  </p:notesMasterIdLst>
  <p:sldIdLst>
    <p:sldId id="260" r:id="rId2"/>
    <p:sldId id="261" r:id="rId3"/>
    <p:sldId id="270" r:id="rId4"/>
    <p:sldId id="268" r:id="rId5"/>
    <p:sldId id="269" r:id="rId6"/>
    <p:sldId id="267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</a:t>
            </a:r>
            <a:r>
              <a:rPr lang="en-US" dirty="0" smtClean="0"/>
              <a:t>Nov 2</a:t>
            </a:r>
            <a:r>
              <a:rPr lang="en-US" dirty="0" smtClean="0"/>
              <a:t>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 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Today’s Objective: Second Law Problem Solving (frictionless)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478982" y="4165707"/>
            <a:ext cx="2770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Forces </a:t>
            </a:r>
            <a:r>
              <a:rPr lang="en-US" dirty="0" smtClean="0"/>
              <a:t>homework p4 </a:t>
            </a:r>
            <a:r>
              <a:rPr lang="en-US" dirty="0" smtClean="0"/>
              <a:t>for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IB 2.2 Forces</a:t>
            </a:r>
          </a:p>
          <a:p>
            <a:pPr lvl="1"/>
            <a:r>
              <a:rPr lang="en-US" b="1" dirty="0" smtClean="0"/>
              <a:t>Second Law Problems (frictionless)</a:t>
            </a:r>
          </a:p>
          <a:p>
            <a:r>
              <a:rPr lang="en-US" b="1" dirty="0"/>
              <a:t>Agenda </a:t>
            </a:r>
          </a:p>
          <a:p>
            <a:pPr lvl="1"/>
            <a:r>
              <a:rPr lang="en-US" b="1" dirty="0" smtClean="0"/>
              <a:t>Homework </a:t>
            </a:r>
            <a:r>
              <a:rPr lang="en-US" b="1" dirty="0" smtClean="0"/>
              <a:t>review</a:t>
            </a:r>
          </a:p>
          <a:p>
            <a:pPr lvl="1"/>
            <a:r>
              <a:rPr lang="en-US" b="1" dirty="0" smtClean="0"/>
              <a:t>Kinematics and the second law</a:t>
            </a:r>
            <a:endParaRPr lang="en-US" b="1" dirty="0" smtClean="0"/>
          </a:p>
          <a:p>
            <a:pPr lvl="1"/>
            <a:r>
              <a:rPr lang="en-US" b="1" dirty="0" smtClean="0"/>
              <a:t>General Second Law Problem solving</a:t>
            </a:r>
          </a:p>
          <a:p>
            <a:pPr lvl="1"/>
            <a:r>
              <a:rPr lang="en-US" b="1" dirty="0" smtClean="0"/>
              <a:t>Sample problem</a:t>
            </a:r>
          </a:p>
          <a:p>
            <a:pPr lvl="1"/>
            <a:r>
              <a:rPr lang="en-US" b="1" dirty="0" smtClean="0"/>
              <a:t>Practice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Second Law Problems Worksheet 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Kinematics and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Variable in common to both kinematics and dynamics is acceleration. </a:t>
            </a:r>
          </a:p>
          <a:p>
            <a:r>
              <a:rPr lang="en-US" b="1" dirty="0" smtClean="0"/>
              <a:t>Ex: What average force is needed to accelerate a 7.00 g bullet from rest to 175 m/s over a distance of 0.700 m along the barrel of a rifle?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Ex: A 10. kg bucket is lowered by a rope in which there is 63 N of tension. What is the acceleration of the bucket? Is it up or down? How long before the bucket hits the water 13 meters below?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5673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Second Law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215173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1) Draw the system. Label with masses and Forces and any other data.</a:t>
            </a:r>
          </a:p>
          <a:p>
            <a:r>
              <a:rPr lang="en-US" b="1" dirty="0" smtClean="0"/>
              <a:t>2) Choose the body of interest (to be treated as a point mass) and a frame of reference.</a:t>
            </a:r>
          </a:p>
          <a:p>
            <a:r>
              <a:rPr lang="en-US" b="1" dirty="0" smtClean="0"/>
              <a:t>3) Draw the Free Body Diagram, including all forces acting on the body of interest. Include the direction for each.</a:t>
            </a:r>
          </a:p>
          <a:p>
            <a:r>
              <a:rPr lang="en-US" b="1" dirty="0" smtClean="0"/>
              <a:t>4) Resolve all forces at an angle into their x and y components.</a:t>
            </a:r>
          </a:p>
          <a:p>
            <a:r>
              <a:rPr lang="en-US" b="1" dirty="0" smtClean="0"/>
              <a:t>5) Write the expression for the net force in each dimension </a:t>
            </a:r>
            <a:r>
              <a:rPr lang="en-US" b="1" dirty="0"/>
              <a:t>(</a:t>
            </a:r>
            <a:r>
              <a:rPr lang="en-US" b="1" dirty="0" err="1"/>
              <a:t>F</a:t>
            </a:r>
            <a:r>
              <a:rPr lang="en-US" b="1" baseline="-25000" dirty="0" err="1"/>
              <a:t>net,x</a:t>
            </a:r>
            <a:r>
              <a:rPr lang="en-US" b="1" dirty="0"/>
              <a:t> =</a:t>
            </a:r>
            <a:r>
              <a:rPr lang="en-US" b="1" dirty="0" smtClean="0"/>
              <a:t> Right – left, </a:t>
            </a:r>
            <a:r>
              <a:rPr lang="en-US" b="1" dirty="0" err="1"/>
              <a:t>F</a:t>
            </a:r>
            <a:r>
              <a:rPr lang="en-US" b="1" baseline="-25000" dirty="0" err="1"/>
              <a:t>nety</a:t>
            </a:r>
            <a:r>
              <a:rPr lang="en-US" b="1" dirty="0"/>
              <a:t> = Up </a:t>
            </a:r>
            <a:r>
              <a:rPr lang="en-US" b="1" dirty="0" smtClean="0"/>
              <a:t>– down)</a:t>
            </a:r>
          </a:p>
          <a:p>
            <a:r>
              <a:rPr lang="en-US" b="1" dirty="0" smtClean="0"/>
              <a:t>6) Write the second law equation for each dimension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net,x</a:t>
            </a:r>
            <a:r>
              <a:rPr lang="en-US" b="1" dirty="0" smtClean="0"/>
              <a:t> = ma</a:t>
            </a:r>
            <a:r>
              <a:rPr lang="en-US" b="1" baseline="-25000" dirty="0" smtClean="0"/>
              <a:t>x 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nety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ma</a:t>
            </a:r>
            <a:r>
              <a:rPr lang="en-US" b="1" baseline="-25000" dirty="0" smtClean="0"/>
              <a:t>y</a:t>
            </a:r>
          </a:p>
          <a:p>
            <a:r>
              <a:rPr lang="en-US" b="1" dirty="0" smtClean="0"/>
              <a:t>7) (Opt first or last step) Connect to kinematics through acceleration.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6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2</a:t>
            </a:r>
            <a:r>
              <a:rPr lang="en-US" baseline="30000" dirty="0"/>
              <a:t>nd</a:t>
            </a:r>
            <a:r>
              <a:rPr lang="en-US" dirty="0"/>
              <a:t> Law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21 kg child on a 16 kg sled is being dragged over “frictionless” snow by a rope that makes a 30</a:t>
            </a:r>
            <a:r>
              <a:rPr lang="en-US" b="1" dirty="0" smtClean="0">
                <a:latin typeface="Euclid" panose="02020503060505020303" pitchFamily="18" charset="0"/>
              </a:rPr>
              <a:t>° </a:t>
            </a:r>
            <a:r>
              <a:rPr lang="en-US" b="1" dirty="0" smtClean="0"/>
              <a:t>angle to the horizontal. What is the tension in the rope when the sled is taken from rest to a speed of 1.3 m/s in 3.5 seconds?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909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2</a:t>
            </a:r>
            <a:r>
              <a:rPr lang="en-US" baseline="30000" dirty="0" smtClean="0"/>
              <a:t>nd</a:t>
            </a:r>
            <a:r>
              <a:rPr lang="en-US" dirty="0" smtClean="0"/>
              <a:t> Law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Determine the three tensions.   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804" y="2603500"/>
            <a:ext cx="2976562" cy="225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5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>
                <a:sym typeface="Euclid Extra" panose="02050502000505020303" pitchFamily="18" charset="2"/>
              </a:rPr>
              <a:t>How do you write the second law equation in the x dimension? In the y dimension?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 on Nov 2?  (Pending assignments to complete.)</a:t>
            </a:r>
          </a:p>
          <a:p>
            <a:pPr lvl="1"/>
            <a:r>
              <a:rPr lang="en-US" b="1" dirty="0" smtClean="0"/>
              <a:t>Complete the 2</a:t>
            </a:r>
            <a:r>
              <a:rPr lang="en-US" b="1" baseline="30000" dirty="0" smtClean="0"/>
              <a:t>nd</a:t>
            </a:r>
            <a:r>
              <a:rPr lang="en-US" b="1" dirty="0" smtClean="0"/>
              <a:t> </a:t>
            </a:r>
            <a:r>
              <a:rPr lang="en-US" b="1" smtClean="0"/>
              <a:t>law worksheet</a:t>
            </a:r>
            <a:endParaRPr lang="en-US" sz="1900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Read p57-75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23452</TotalTime>
  <Words>412</Words>
  <Application>Microsoft Office PowerPoint</Application>
  <PresentationFormat>Widescreen</PresentationFormat>
  <Paragraphs>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Euclid</vt:lpstr>
      <vt:lpstr>Euclid Extra</vt:lpstr>
      <vt:lpstr>Wingdings 3</vt:lpstr>
      <vt:lpstr>Ion Boardroom</vt:lpstr>
      <vt:lpstr>Physics 1 –  Nov 2, 2018</vt:lpstr>
      <vt:lpstr>Agenda, Assignment</vt:lpstr>
      <vt:lpstr>Kinematics and Dynamics</vt:lpstr>
      <vt:lpstr>Typical Second Law Problem Solving</vt:lpstr>
      <vt:lpstr>Sample 2nd Law Problem</vt:lpstr>
      <vt:lpstr>Sample 2nd Law Problem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234</cp:revision>
  <dcterms:created xsi:type="dcterms:W3CDTF">2015-08-11T02:33:52Z</dcterms:created>
  <dcterms:modified xsi:type="dcterms:W3CDTF">2018-11-01T15:35:47Z</dcterms:modified>
</cp:coreProperties>
</file>